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6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780665-08B7-7C4A-9EBA-BE97DED62F7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81E67A27-D80E-EB4E-97DB-8E22A910A16B}">
      <dgm:prSet phldrT="[Text]"/>
      <dgm:spPr/>
      <dgm:t>
        <a:bodyPr/>
        <a:lstStyle/>
        <a:p>
          <a:r>
            <a:rPr lang="en-US" dirty="0"/>
            <a:t>Users select country of choice from map</a:t>
          </a:r>
        </a:p>
      </dgm:t>
    </dgm:pt>
    <dgm:pt modelId="{22021448-2156-144D-8960-8192848E416D}" type="parTrans" cxnId="{AE0D7824-1250-8C47-BB73-DC95B5FE98E4}">
      <dgm:prSet/>
      <dgm:spPr/>
      <dgm:t>
        <a:bodyPr/>
        <a:lstStyle/>
        <a:p>
          <a:endParaRPr lang="en-US"/>
        </a:p>
      </dgm:t>
    </dgm:pt>
    <dgm:pt modelId="{C7E91642-4F92-A943-99B5-689B40B11750}" type="sibTrans" cxnId="{AE0D7824-1250-8C47-BB73-DC95B5FE98E4}">
      <dgm:prSet/>
      <dgm:spPr/>
      <dgm:t>
        <a:bodyPr/>
        <a:lstStyle/>
        <a:p>
          <a:endParaRPr lang="en-US"/>
        </a:p>
      </dgm:t>
    </dgm:pt>
    <dgm:pt modelId="{595255EF-EA21-1348-9030-E730E15A069A}">
      <dgm:prSet phldrT="[Text]"/>
      <dgm:spPr/>
      <dgm:t>
        <a:bodyPr/>
        <a:lstStyle/>
        <a:p>
          <a:r>
            <a:rPr lang="en-US" dirty="0"/>
            <a:t>Page expands to display selected country</a:t>
          </a:r>
        </a:p>
      </dgm:t>
    </dgm:pt>
    <dgm:pt modelId="{1F509366-9269-F947-BD78-A0DD1E3E9CC9}" type="parTrans" cxnId="{165259E0-1CCF-8048-B385-B8CBEEAD3761}">
      <dgm:prSet/>
      <dgm:spPr/>
      <dgm:t>
        <a:bodyPr/>
        <a:lstStyle/>
        <a:p>
          <a:endParaRPr lang="en-US"/>
        </a:p>
      </dgm:t>
    </dgm:pt>
    <dgm:pt modelId="{ED9E48AB-9DB3-E94D-A95D-5A137FE0D3CA}" type="sibTrans" cxnId="{165259E0-1CCF-8048-B385-B8CBEEAD3761}">
      <dgm:prSet/>
      <dgm:spPr/>
      <dgm:t>
        <a:bodyPr/>
        <a:lstStyle/>
        <a:p>
          <a:endParaRPr lang="en-US"/>
        </a:p>
      </dgm:t>
    </dgm:pt>
    <dgm:pt modelId="{BCAC5041-77D5-E449-B64B-AD4456F1B404}">
      <dgm:prSet phldrT="[Text]"/>
      <dgm:spPr/>
      <dgm:t>
        <a:bodyPr/>
        <a:lstStyle/>
        <a:p>
          <a:r>
            <a:rPr lang="en-US" dirty="0"/>
            <a:t>Users click through as information pop ups</a:t>
          </a:r>
        </a:p>
      </dgm:t>
    </dgm:pt>
    <dgm:pt modelId="{1A582069-CBD8-404D-97F2-487FE844690F}" type="parTrans" cxnId="{385AB4C6-F7EE-954A-B254-3A0347A14054}">
      <dgm:prSet/>
      <dgm:spPr/>
      <dgm:t>
        <a:bodyPr/>
        <a:lstStyle/>
        <a:p>
          <a:endParaRPr lang="en-US"/>
        </a:p>
      </dgm:t>
    </dgm:pt>
    <dgm:pt modelId="{575A9202-2615-9B4E-8E90-F32658BAE66D}" type="sibTrans" cxnId="{385AB4C6-F7EE-954A-B254-3A0347A14054}">
      <dgm:prSet/>
      <dgm:spPr/>
      <dgm:t>
        <a:bodyPr/>
        <a:lstStyle/>
        <a:p>
          <a:endParaRPr lang="en-US"/>
        </a:p>
      </dgm:t>
    </dgm:pt>
    <dgm:pt modelId="{E27E53B4-4860-4648-8010-170C51366DE3}" type="pres">
      <dgm:prSet presAssocID="{07780665-08B7-7C4A-9EBA-BE97DED62F77}" presName="Name0" presStyleCnt="0">
        <dgm:presLayoutVars>
          <dgm:dir/>
          <dgm:resizeHandles val="exact"/>
        </dgm:presLayoutVars>
      </dgm:prSet>
      <dgm:spPr/>
    </dgm:pt>
    <dgm:pt modelId="{6B77C16D-40E1-5144-8114-88D746B6DCA6}" type="pres">
      <dgm:prSet presAssocID="{81E67A27-D80E-EB4E-97DB-8E22A910A16B}" presName="node" presStyleLbl="node1" presStyleIdx="0" presStyleCnt="3">
        <dgm:presLayoutVars>
          <dgm:bulletEnabled val="1"/>
        </dgm:presLayoutVars>
      </dgm:prSet>
      <dgm:spPr/>
    </dgm:pt>
    <dgm:pt modelId="{2FA46D80-6EBE-B840-B288-A8248ED2D349}" type="pres">
      <dgm:prSet presAssocID="{C7E91642-4F92-A943-99B5-689B40B11750}" presName="sibTrans" presStyleLbl="sibTrans2D1" presStyleIdx="0" presStyleCnt="2"/>
      <dgm:spPr/>
    </dgm:pt>
    <dgm:pt modelId="{16EA7BB6-6EB2-7647-868B-F84125B0067D}" type="pres">
      <dgm:prSet presAssocID="{C7E91642-4F92-A943-99B5-689B40B11750}" presName="connectorText" presStyleLbl="sibTrans2D1" presStyleIdx="0" presStyleCnt="2"/>
      <dgm:spPr/>
    </dgm:pt>
    <dgm:pt modelId="{F592C198-F8F3-D84D-9DEC-895347509F1D}" type="pres">
      <dgm:prSet presAssocID="{595255EF-EA21-1348-9030-E730E15A069A}" presName="node" presStyleLbl="node1" presStyleIdx="1" presStyleCnt="3">
        <dgm:presLayoutVars>
          <dgm:bulletEnabled val="1"/>
        </dgm:presLayoutVars>
      </dgm:prSet>
      <dgm:spPr/>
    </dgm:pt>
    <dgm:pt modelId="{EB537E5F-0A95-074A-A0B7-6905102B6863}" type="pres">
      <dgm:prSet presAssocID="{ED9E48AB-9DB3-E94D-A95D-5A137FE0D3CA}" presName="sibTrans" presStyleLbl="sibTrans2D1" presStyleIdx="1" presStyleCnt="2"/>
      <dgm:spPr/>
    </dgm:pt>
    <dgm:pt modelId="{81D6F399-336C-AF4E-985E-1962CF7BE201}" type="pres">
      <dgm:prSet presAssocID="{ED9E48AB-9DB3-E94D-A95D-5A137FE0D3CA}" presName="connectorText" presStyleLbl="sibTrans2D1" presStyleIdx="1" presStyleCnt="2"/>
      <dgm:spPr/>
    </dgm:pt>
    <dgm:pt modelId="{7C68E62B-FE1E-1541-84B8-888FB8FBBBCA}" type="pres">
      <dgm:prSet presAssocID="{BCAC5041-77D5-E449-B64B-AD4456F1B404}" presName="node" presStyleLbl="node1" presStyleIdx="2" presStyleCnt="3">
        <dgm:presLayoutVars>
          <dgm:bulletEnabled val="1"/>
        </dgm:presLayoutVars>
      </dgm:prSet>
      <dgm:spPr/>
    </dgm:pt>
  </dgm:ptLst>
  <dgm:cxnLst>
    <dgm:cxn modelId="{AE0D7824-1250-8C47-BB73-DC95B5FE98E4}" srcId="{07780665-08B7-7C4A-9EBA-BE97DED62F77}" destId="{81E67A27-D80E-EB4E-97DB-8E22A910A16B}" srcOrd="0" destOrd="0" parTransId="{22021448-2156-144D-8960-8192848E416D}" sibTransId="{C7E91642-4F92-A943-99B5-689B40B11750}"/>
    <dgm:cxn modelId="{69CED234-F8F4-3045-A6CF-08C38BF94681}" type="presOf" srcId="{595255EF-EA21-1348-9030-E730E15A069A}" destId="{F592C198-F8F3-D84D-9DEC-895347509F1D}" srcOrd="0" destOrd="0" presId="urn:microsoft.com/office/officeart/2005/8/layout/process1"/>
    <dgm:cxn modelId="{09F7A543-A297-C443-A564-A8EA4EC00522}" type="presOf" srcId="{ED9E48AB-9DB3-E94D-A95D-5A137FE0D3CA}" destId="{81D6F399-336C-AF4E-985E-1962CF7BE201}" srcOrd="1" destOrd="0" presId="urn:microsoft.com/office/officeart/2005/8/layout/process1"/>
    <dgm:cxn modelId="{632E5056-F14B-EF44-A040-ECAC23EF52B3}" type="presOf" srcId="{07780665-08B7-7C4A-9EBA-BE97DED62F77}" destId="{E27E53B4-4860-4648-8010-170C51366DE3}" srcOrd="0" destOrd="0" presId="urn:microsoft.com/office/officeart/2005/8/layout/process1"/>
    <dgm:cxn modelId="{5B27975B-4826-984C-8C63-3362EF622CE4}" type="presOf" srcId="{C7E91642-4F92-A943-99B5-689B40B11750}" destId="{16EA7BB6-6EB2-7647-868B-F84125B0067D}" srcOrd="1" destOrd="0" presId="urn:microsoft.com/office/officeart/2005/8/layout/process1"/>
    <dgm:cxn modelId="{6D944DB0-7778-6545-BAAA-12E4262C09BC}" type="presOf" srcId="{BCAC5041-77D5-E449-B64B-AD4456F1B404}" destId="{7C68E62B-FE1E-1541-84B8-888FB8FBBBCA}" srcOrd="0" destOrd="0" presId="urn:microsoft.com/office/officeart/2005/8/layout/process1"/>
    <dgm:cxn modelId="{E2A437B4-70A8-A14C-8E59-0072E105F4C2}" type="presOf" srcId="{81E67A27-D80E-EB4E-97DB-8E22A910A16B}" destId="{6B77C16D-40E1-5144-8114-88D746B6DCA6}" srcOrd="0" destOrd="0" presId="urn:microsoft.com/office/officeart/2005/8/layout/process1"/>
    <dgm:cxn modelId="{385AB4C6-F7EE-954A-B254-3A0347A14054}" srcId="{07780665-08B7-7C4A-9EBA-BE97DED62F77}" destId="{BCAC5041-77D5-E449-B64B-AD4456F1B404}" srcOrd="2" destOrd="0" parTransId="{1A582069-CBD8-404D-97F2-487FE844690F}" sibTransId="{575A9202-2615-9B4E-8E90-F32658BAE66D}"/>
    <dgm:cxn modelId="{D28E91CB-3E7D-E44D-AB76-A3905EA1A320}" type="presOf" srcId="{ED9E48AB-9DB3-E94D-A95D-5A137FE0D3CA}" destId="{EB537E5F-0A95-074A-A0B7-6905102B6863}" srcOrd="0" destOrd="0" presId="urn:microsoft.com/office/officeart/2005/8/layout/process1"/>
    <dgm:cxn modelId="{165259E0-1CCF-8048-B385-B8CBEEAD3761}" srcId="{07780665-08B7-7C4A-9EBA-BE97DED62F77}" destId="{595255EF-EA21-1348-9030-E730E15A069A}" srcOrd="1" destOrd="0" parTransId="{1F509366-9269-F947-BD78-A0DD1E3E9CC9}" sibTransId="{ED9E48AB-9DB3-E94D-A95D-5A137FE0D3CA}"/>
    <dgm:cxn modelId="{F93EC3E5-A2FA-D747-853E-00DE6FF09ADD}" type="presOf" srcId="{C7E91642-4F92-A943-99B5-689B40B11750}" destId="{2FA46D80-6EBE-B840-B288-A8248ED2D349}" srcOrd="0" destOrd="0" presId="urn:microsoft.com/office/officeart/2005/8/layout/process1"/>
    <dgm:cxn modelId="{2694B3EA-13F1-924B-A6FC-FC8A487F399C}" type="presParOf" srcId="{E27E53B4-4860-4648-8010-170C51366DE3}" destId="{6B77C16D-40E1-5144-8114-88D746B6DCA6}" srcOrd="0" destOrd="0" presId="urn:microsoft.com/office/officeart/2005/8/layout/process1"/>
    <dgm:cxn modelId="{7A5BC8FE-81B7-5448-99FC-EE253ED8D179}" type="presParOf" srcId="{E27E53B4-4860-4648-8010-170C51366DE3}" destId="{2FA46D80-6EBE-B840-B288-A8248ED2D349}" srcOrd="1" destOrd="0" presId="urn:microsoft.com/office/officeart/2005/8/layout/process1"/>
    <dgm:cxn modelId="{DEAF53F6-9242-5C42-9B70-02152E50424C}" type="presParOf" srcId="{2FA46D80-6EBE-B840-B288-A8248ED2D349}" destId="{16EA7BB6-6EB2-7647-868B-F84125B0067D}" srcOrd="0" destOrd="0" presId="urn:microsoft.com/office/officeart/2005/8/layout/process1"/>
    <dgm:cxn modelId="{DB09087C-DA9D-A245-B963-899B5ACB6414}" type="presParOf" srcId="{E27E53B4-4860-4648-8010-170C51366DE3}" destId="{F592C198-F8F3-D84D-9DEC-895347509F1D}" srcOrd="2" destOrd="0" presId="urn:microsoft.com/office/officeart/2005/8/layout/process1"/>
    <dgm:cxn modelId="{ECBA0B10-FA11-C74E-AB8C-5B00E065CEA8}" type="presParOf" srcId="{E27E53B4-4860-4648-8010-170C51366DE3}" destId="{EB537E5F-0A95-074A-A0B7-6905102B6863}" srcOrd="3" destOrd="0" presId="urn:microsoft.com/office/officeart/2005/8/layout/process1"/>
    <dgm:cxn modelId="{B49AE8C7-D151-7F48-8C53-E53A71FC9CE1}" type="presParOf" srcId="{EB537E5F-0A95-074A-A0B7-6905102B6863}" destId="{81D6F399-336C-AF4E-985E-1962CF7BE201}" srcOrd="0" destOrd="0" presId="urn:microsoft.com/office/officeart/2005/8/layout/process1"/>
    <dgm:cxn modelId="{8EB488A4-F0AB-7F40-A7DA-7E68C89F4249}" type="presParOf" srcId="{E27E53B4-4860-4648-8010-170C51366DE3}" destId="{7C68E62B-FE1E-1541-84B8-888FB8FBBBC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7C16D-40E1-5144-8114-88D746B6DCA6}">
      <dsp:nvSpPr>
        <dsp:cNvPr id="0" name=""/>
        <dsp:cNvSpPr/>
      </dsp:nvSpPr>
      <dsp:spPr>
        <a:xfrm>
          <a:off x="8840" y="277159"/>
          <a:ext cx="2642294" cy="158537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Users select country of choice from map</a:t>
          </a:r>
        </a:p>
      </dsp:txBody>
      <dsp:txXfrm>
        <a:off x="55274" y="323593"/>
        <a:ext cx="2549426" cy="1492508"/>
      </dsp:txXfrm>
    </dsp:sp>
    <dsp:sp modelId="{2FA46D80-6EBE-B840-B288-A8248ED2D349}">
      <dsp:nvSpPr>
        <dsp:cNvPr id="0" name=""/>
        <dsp:cNvSpPr/>
      </dsp:nvSpPr>
      <dsp:spPr>
        <a:xfrm>
          <a:off x="2915364" y="742203"/>
          <a:ext cx="560166" cy="655289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915364" y="873261"/>
        <a:ext cx="392116" cy="393173"/>
      </dsp:txXfrm>
    </dsp:sp>
    <dsp:sp modelId="{F592C198-F8F3-D84D-9DEC-895347509F1D}">
      <dsp:nvSpPr>
        <dsp:cNvPr id="0" name=""/>
        <dsp:cNvSpPr/>
      </dsp:nvSpPr>
      <dsp:spPr>
        <a:xfrm>
          <a:off x="3708052" y="277159"/>
          <a:ext cx="2642294" cy="158537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Page expands to display selected country</a:t>
          </a:r>
        </a:p>
      </dsp:txBody>
      <dsp:txXfrm>
        <a:off x="3754486" y="323593"/>
        <a:ext cx="2549426" cy="1492508"/>
      </dsp:txXfrm>
    </dsp:sp>
    <dsp:sp modelId="{EB537E5F-0A95-074A-A0B7-6905102B6863}">
      <dsp:nvSpPr>
        <dsp:cNvPr id="0" name=""/>
        <dsp:cNvSpPr/>
      </dsp:nvSpPr>
      <dsp:spPr>
        <a:xfrm>
          <a:off x="6614576" y="742203"/>
          <a:ext cx="560166" cy="655289"/>
        </a:xfrm>
        <a:prstGeom prst="rightArrow">
          <a:avLst>
            <a:gd name="adj1" fmla="val 6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614576" y="873261"/>
        <a:ext cx="392116" cy="393173"/>
      </dsp:txXfrm>
    </dsp:sp>
    <dsp:sp modelId="{7C68E62B-FE1E-1541-84B8-888FB8FBBBCA}">
      <dsp:nvSpPr>
        <dsp:cNvPr id="0" name=""/>
        <dsp:cNvSpPr/>
      </dsp:nvSpPr>
      <dsp:spPr>
        <a:xfrm>
          <a:off x="7407265" y="277159"/>
          <a:ext cx="2642294" cy="158537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Users click through as information pop ups</a:t>
          </a:r>
        </a:p>
      </dsp:txBody>
      <dsp:txXfrm>
        <a:off x="7453699" y="323593"/>
        <a:ext cx="2549426" cy="149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12/4/18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2.wdp"/><Relationship Id="rId7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ekendavisen.dk/vm-bolden#/" TargetMode="External"/><Relationship Id="rId2" Type="http://schemas.openxmlformats.org/officeDocument/2006/relationships/hyperlink" Target="http://fingfx.thomsonreuters.com/gfx/rngs/AWARDS-OSCARS/0100320J4L6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format.com/" TargetMode="External"/><Relationship Id="rId4" Type="http://schemas.openxmlformats.org/officeDocument/2006/relationships/hyperlink" Target="http://www.mathis-biabiany.f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5871-7CCE-004A-B794-E6E21E101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Fashion:</a:t>
            </a:r>
            <a:br>
              <a:rPr lang="en-US" dirty="0"/>
            </a:br>
            <a:r>
              <a:rPr lang="en-US" sz="6600" dirty="0"/>
              <a:t>a Cultural Perspective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A1A37-1F84-7B47-BE99-71ABFE4D9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Cindy Lu</a:t>
            </a:r>
          </a:p>
        </p:txBody>
      </p:sp>
    </p:spTree>
    <p:extLst>
      <p:ext uri="{BB962C8B-B14F-4D97-AF65-F5344CB8AC3E}">
        <p14:creationId xmlns:p14="http://schemas.microsoft.com/office/powerpoint/2010/main" val="349256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7D7DEA5A-9C89-4240-860D-060FE7D4C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8A8F60-2C14-425E-B2E7-E1771E89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D4920B-9CBC-45A3-A6D8-FEB4B5B7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5"/>
            <a:ext cx="5149596" cy="484622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69327-88C0-5845-A720-D727471BF5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r="19070" b="1"/>
          <a:stretch/>
        </p:blipFill>
        <p:spPr>
          <a:xfrm>
            <a:off x="641604" y="822325"/>
            <a:ext cx="3255115" cy="279387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831D922-E4A2-463C-9AEB-B289D12B6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5869" y="822325"/>
            <a:ext cx="2200662" cy="1805717"/>
          </a:xfrm>
          <a:prstGeom prst="rect">
            <a:avLst/>
          </a:prstGeom>
          <a:blipFill dpi="0"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 dirty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8FA79-F359-0C48-94C6-B7DBC5A49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4" r="3" b="27260"/>
          <a:stretch/>
        </p:blipFill>
        <p:spPr>
          <a:xfrm>
            <a:off x="4045868" y="823105"/>
            <a:ext cx="2200663" cy="180493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E52EB2B-DF78-452D-9318-98CB2FAA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3768436"/>
            <a:ext cx="3255114" cy="1900117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AF03D-CCF9-2040-987E-460B47FF1C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9" r="3" b="3"/>
          <a:stretch/>
        </p:blipFill>
        <p:spPr>
          <a:xfrm>
            <a:off x="641604" y="3768436"/>
            <a:ext cx="3255114" cy="1900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F506C-3A70-E744-B446-2BC4AE4C96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1778"/>
          <a:stretch/>
        </p:blipFill>
        <p:spPr>
          <a:xfrm>
            <a:off x="4045869" y="2788909"/>
            <a:ext cx="2200662" cy="2882218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EFBB451-4D3F-4532-AD67-EBDB53233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756954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5E259BB-56DB-4B39-885E-DAC56E61D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6920" y="5257800"/>
            <a:ext cx="1080904" cy="1080902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D3A9161-919D-4B4A-9471-12CCD729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5011" y="5365890"/>
            <a:ext cx="864723" cy="86472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A880C5-5AAD-AF45-9872-693B4E7927BB}"/>
              </a:ext>
            </a:extLst>
          </p:cNvPr>
          <p:cNvSpPr txBox="1"/>
          <p:nvPr/>
        </p:nvSpPr>
        <p:spPr>
          <a:xfrm>
            <a:off x="6848120" y="1233511"/>
            <a:ext cx="44230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WHAT</a:t>
            </a:r>
          </a:p>
          <a:p>
            <a:r>
              <a:rPr lang="en-US" sz="2000" dirty="0"/>
              <a:t>Interactive catalog of the national costumes of countries around the world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WHO</a:t>
            </a:r>
          </a:p>
          <a:p>
            <a:r>
              <a:rPr lang="en-US" sz="2000" dirty="0"/>
              <a:t>Anyone interested in fashion, culture, and/or history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WHY</a:t>
            </a:r>
          </a:p>
          <a:p>
            <a:r>
              <a:rPr lang="en-US" sz="2000" dirty="0"/>
              <a:t>To highlight cultures around the world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B8B8CB-FDCD-534D-AEB2-EC70957CCE09}"/>
              </a:ext>
            </a:extLst>
          </p:cNvPr>
          <p:cNvSpPr txBox="1"/>
          <p:nvPr/>
        </p:nvSpPr>
        <p:spPr>
          <a:xfrm>
            <a:off x="607699" y="5483887"/>
            <a:ext cx="173797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https://</a:t>
            </a:r>
            <a:r>
              <a:rPr lang="en-US" sz="600" dirty="0" err="1">
                <a:solidFill>
                  <a:schemeClr val="bg1"/>
                </a:solidFill>
              </a:rPr>
              <a:t>unsplash.com</a:t>
            </a:r>
            <a:r>
              <a:rPr lang="en-US" sz="600" dirty="0">
                <a:solidFill>
                  <a:schemeClr val="bg1"/>
                </a:solidFill>
              </a:rPr>
              <a:t>/photos/U5UJaFbgT0w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B74C6-63E5-0E49-A02C-21305E46C9F2}"/>
              </a:ext>
            </a:extLst>
          </p:cNvPr>
          <p:cNvSpPr txBox="1"/>
          <p:nvPr/>
        </p:nvSpPr>
        <p:spPr>
          <a:xfrm>
            <a:off x="597267" y="3429000"/>
            <a:ext cx="18101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https://</a:t>
            </a:r>
            <a:r>
              <a:rPr lang="en-US" sz="600" dirty="0" err="1">
                <a:solidFill>
                  <a:schemeClr val="bg1"/>
                </a:solidFill>
              </a:rPr>
              <a:t>unsplash.com</a:t>
            </a:r>
            <a:r>
              <a:rPr lang="en-US" sz="600" dirty="0">
                <a:solidFill>
                  <a:schemeClr val="bg1"/>
                </a:solidFill>
              </a:rPr>
              <a:t>/photos/Zex7MmwCzMc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9D131A-D305-7949-9D05-256756E411AF}"/>
              </a:ext>
            </a:extLst>
          </p:cNvPr>
          <p:cNvSpPr txBox="1"/>
          <p:nvPr/>
        </p:nvSpPr>
        <p:spPr>
          <a:xfrm>
            <a:off x="4021501" y="2467710"/>
            <a:ext cx="18101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https://</a:t>
            </a:r>
            <a:r>
              <a:rPr lang="en-US" sz="600" dirty="0" err="1">
                <a:solidFill>
                  <a:schemeClr val="bg1"/>
                </a:solidFill>
              </a:rPr>
              <a:t>unsplash.com</a:t>
            </a:r>
            <a:r>
              <a:rPr lang="en-US" sz="600" dirty="0">
                <a:solidFill>
                  <a:schemeClr val="bg1"/>
                </a:solidFill>
              </a:rPr>
              <a:t>/photos/7k91OUDYAQ0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33FF54-F009-0B41-B538-BA60AD3AB1CF}"/>
              </a:ext>
            </a:extLst>
          </p:cNvPr>
          <p:cNvSpPr txBox="1"/>
          <p:nvPr/>
        </p:nvSpPr>
        <p:spPr>
          <a:xfrm>
            <a:off x="4028658" y="5510901"/>
            <a:ext cx="18101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https://</a:t>
            </a:r>
            <a:r>
              <a:rPr lang="en-US" sz="600" dirty="0" err="1">
                <a:solidFill>
                  <a:schemeClr val="bg1"/>
                </a:solidFill>
              </a:rPr>
              <a:t>unsplash.com</a:t>
            </a:r>
            <a:r>
              <a:rPr lang="en-US" sz="600" dirty="0">
                <a:solidFill>
                  <a:schemeClr val="bg1"/>
                </a:solidFill>
              </a:rPr>
              <a:t>/photos/_</a:t>
            </a:r>
            <a:r>
              <a:rPr lang="en-US" sz="600" dirty="0" err="1">
                <a:solidFill>
                  <a:schemeClr val="bg1"/>
                </a:solidFill>
              </a:rPr>
              <a:t>HzlOHmboSk</a:t>
            </a:r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3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52C9-99BC-9749-99A4-96E431084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05349"/>
            <a:ext cx="10058400" cy="804672"/>
          </a:xfrm>
        </p:spPr>
        <p:txBody>
          <a:bodyPr>
            <a:normAutofit/>
          </a:bodyPr>
          <a:lstStyle/>
          <a:p>
            <a:r>
              <a:rPr lang="en-US" sz="4500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3F0A-AADA-944E-9C29-2C3A204DB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68251"/>
            <a:ext cx="10058400" cy="2459421"/>
          </a:xfrm>
        </p:spPr>
        <p:txBody>
          <a:bodyPr>
            <a:normAutofit/>
          </a:bodyPr>
          <a:lstStyle/>
          <a:p>
            <a:r>
              <a:rPr lang="en-US" dirty="0"/>
              <a:t>jQuery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Manipulating photos</a:t>
            </a:r>
          </a:p>
          <a:p>
            <a:r>
              <a:rPr lang="en-US" dirty="0"/>
              <a:t>Leaflet</a:t>
            </a:r>
          </a:p>
          <a:p>
            <a:pPr lvl="1"/>
            <a:r>
              <a:rPr lang="en-US" dirty="0"/>
              <a:t>Maps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C80544-1364-8648-B866-84490B6A1E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296322"/>
              </p:ext>
            </p:extLst>
          </p:nvPr>
        </p:nvGraphicFramePr>
        <p:xfrm>
          <a:off x="1066800" y="1244845"/>
          <a:ext cx="10058400" cy="213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603F08C-92FD-AE44-9F97-9D1D84AB0036}"/>
              </a:ext>
            </a:extLst>
          </p:cNvPr>
          <p:cNvSpPr txBox="1">
            <a:spLocks/>
          </p:cNvSpPr>
          <p:nvPr/>
        </p:nvSpPr>
        <p:spPr>
          <a:xfrm>
            <a:off x="1066800" y="3463579"/>
            <a:ext cx="10058400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35561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E73FFC-E63A-034F-BA59-6D3AE142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34A3A-4391-9046-8833-163EC56C8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animation &amp; pop-ups</a:t>
            </a:r>
          </a:p>
          <a:p>
            <a:pPr lvl="1"/>
            <a:r>
              <a:rPr lang="en-US" dirty="0">
                <a:hlinkClick r:id="rId2"/>
              </a:rPr>
              <a:t>http://fingfx.thomsonreuters.com/gfx/rngs/AWARDS-OSCARS/0100320J4L6/index.html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Home page</a:t>
            </a:r>
          </a:p>
          <a:p>
            <a:pPr lvl="1"/>
            <a:r>
              <a:rPr lang="en-US" dirty="0"/>
              <a:t>By country: </a:t>
            </a:r>
            <a:r>
              <a:rPr lang="en-US" dirty="0">
                <a:hlinkClick r:id="rId3"/>
              </a:rPr>
              <a:t>https://www.weekendavisen.dk/vm-bolden#/</a:t>
            </a:r>
            <a:endParaRPr lang="en-US" dirty="0"/>
          </a:p>
          <a:p>
            <a:pPr lvl="1"/>
            <a:r>
              <a:rPr lang="en-US" dirty="0"/>
              <a:t>By map: </a:t>
            </a:r>
            <a:r>
              <a:rPr lang="en-US" dirty="0">
                <a:hlinkClick r:id="rId4"/>
              </a:rPr>
              <a:t>http://www.mathis-biabiany.fr/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One-page scroll</a:t>
            </a:r>
          </a:p>
          <a:p>
            <a:pPr lvl="1"/>
            <a:r>
              <a:rPr lang="en-US" dirty="0">
                <a:hlinkClick r:id="rId5"/>
              </a:rPr>
              <a:t>https://noformat.com/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9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B2137-A77C-7641-B68C-03F0858B3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EE5AF-B864-9041-BADC-501CFCFB9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128226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Information on countries’ cultural wear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Examples: Mexico, Japan, India, Kenya, Spain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FEDD14-33D3-174C-BC3C-E82992496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BC1692-A99B-A445-A829-1E1D5F959F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Photo animation</a:t>
            </a:r>
          </a:p>
          <a:p>
            <a:r>
              <a:rPr lang="en-US" dirty="0"/>
              <a:t>Consistency in visuals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D85ACA-B38F-3940-B7CF-0839D7BB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47A4B5-C991-3644-BFD6-002E94BAE07F}"/>
              </a:ext>
            </a:extLst>
          </p:cNvPr>
          <p:cNvSpPr txBox="1">
            <a:spLocks/>
          </p:cNvSpPr>
          <p:nvPr/>
        </p:nvSpPr>
        <p:spPr>
          <a:xfrm>
            <a:off x="1066800" y="4080326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DO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A3B7C2A-E369-3E41-9647-BE86912B9284}"/>
              </a:ext>
            </a:extLst>
          </p:cNvPr>
          <p:cNvSpPr txBox="1">
            <a:spLocks/>
          </p:cNvSpPr>
          <p:nvPr/>
        </p:nvSpPr>
        <p:spPr>
          <a:xfrm>
            <a:off x="1069848" y="4775270"/>
            <a:ext cx="4754880" cy="128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86E8508-9989-484D-880C-CF1182051380}"/>
              </a:ext>
            </a:extLst>
          </p:cNvPr>
          <p:cNvSpPr txBox="1">
            <a:spLocks/>
          </p:cNvSpPr>
          <p:nvPr/>
        </p:nvSpPr>
        <p:spPr>
          <a:xfrm>
            <a:off x="1066800" y="4720406"/>
            <a:ext cx="4754880" cy="128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Compile photos and information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71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190</Words>
  <Application>Microsoft Macintosh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Fashion: a Cultural Perspective</vt:lpstr>
      <vt:lpstr>PowerPoint Presentation</vt:lpstr>
      <vt:lpstr>HOW IT WORKS</vt:lpstr>
      <vt:lpstr>INSPO</vt:lpstr>
      <vt:lpstr>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Fashion: a Cultural Perspective</dc:title>
  <dc:creator>Lu,Cindy T</dc:creator>
  <cp:lastModifiedBy>Lu,Cindy T</cp:lastModifiedBy>
  <cp:revision>12</cp:revision>
  <dcterms:created xsi:type="dcterms:W3CDTF">2018-12-02T23:23:54Z</dcterms:created>
  <dcterms:modified xsi:type="dcterms:W3CDTF">2018-12-04T23:05:13Z</dcterms:modified>
</cp:coreProperties>
</file>